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5"/>
  </p:notesMasterIdLst>
  <p:sldIdLst>
    <p:sldId id="256" r:id="rId2"/>
    <p:sldId id="257" r:id="rId3"/>
    <p:sldId id="260" r:id="rId4"/>
    <p:sldId id="262" r:id="rId5"/>
    <p:sldId id="268" r:id="rId6"/>
    <p:sldId id="269" r:id="rId7"/>
    <p:sldId id="303" r:id="rId8"/>
    <p:sldId id="304" r:id="rId9"/>
    <p:sldId id="305" r:id="rId10"/>
    <p:sldId id="306" r:id="rId11"/>
    <p:sldId id="307" r:id="rId12"/>
    <p:sldId id="310" r:id="rId13"/>
    <p:sldId id="309" r:id="rId14"/>
    <p:sldId id="308" r:id="rId15"/>
    <p:sldId id="312" r:id="rId16"/>
    <p:sldId id="311" r:id="rId17"/>
    <p:sldId id="313" r:id="rId18"/>
    <p:sldId id="275" r:id="rId19"/>
    <p:sldId id="314" r:id="rId20"/>
    <p:sldId id="318" r:id="rId21"/>
    <p:sldId id="317" r:id="rId22"/>
    <p:sldId id="316" r:id="rId23"/>
    <p:sldId id="315" r:id="rId24"/>
    <p:sldId id="324" r:id="rId25"/>
    <p:sldId id="323" r:id="rId26"/>
    <p:sldId id="322" r:id="rId27"/>
    <p:sldId id="321" r:id="rId28"/>
    <p:sldId id="320" r:id="rId29"/>
    <p:sldId id="319" r:id="rId30"/>
    <p:sldId id="327" r:id="rId31"/>
    <p:sldId id="280" r:id="rId32"/>
    <p:sldId id="329" r:id="rId33"/>
    <p:sldId id="285" r:id="rId34"/>
  </p:sldIdLst>
  <p:sldSz cx="9144000" cy="5143500" type="screen16x9"/>
  <p:notesSz cx="6858000" cy="9144000"/>
  <p:embeddedFontLst>
    <p:embeddedFont>
      <p:font typeface="Roboto Slab Regular" panose="020B0604020202020204" charset="0"/>
      <p:regular r:id="rId36"/>
      <p:bold r:id="rId37"/>
    </p:embeddedFont>
    <p:embeddedFont>
      <p:font typeface="Yu Mincho" panose="02020400000000000000" pitchFamily="18" charset="-128"/>
      <p:regular r:id="rId38"/>
    </p:embeddedFont>
    <p:embeddedFont>
      <p:font typeface="Squada One" panose="020B0604020202020204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DC8984-9A78-4750-8E96-5444D9CA6E88}">
  <a:tblStyle styleId="{C6DC8984-9A78-4750-8E96-5444D9CA6E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619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121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24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84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654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057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134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456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4dfce81f19_0_1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4dfce81f19_0_1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273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999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646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914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332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4025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84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3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455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531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819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8894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4dfce81f19_0_1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4dfce81f19_0_1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dfce81f1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dfce81f1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764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4dfce81f19_0_1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4dfce81f19_0_1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dfce81f1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dfce81f1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dfce81f19_0_1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dfce81f19_0_1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578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223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fce81f19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fce81f19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106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9" y="-9900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-1063861" y="1063921"/>
            <a:ext cx="5163784" cy="3035942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5011372" y="1031119"/>
            <a:ext cx="5163784" cy="3101528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259088" y="3275271"/>
            <a:ext cx="6625835" cy="1870226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1239301" y="9121"/>
            <a:ext cx="6625835" cy="1870226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9085623" y="18243"/>
            <a:ext cx="58377" cy="9294"/>
          </a:xfrm>
          <a:custGeom>
            <a:avLst/>
            <a:gdLst/>
            <a:ahLst/>
            <a:cxnLst/>
            <a:rect l="l" t="t" r="r" b="b"/>
            <a:pathLst>
              <a:path w="332" h="54" extrusionOk="0">
                <a:moveTo>
                  <a:pt x="0" y="0"/>
                </a:moveTo>
                <a:cubicBezTo>
                  <a:pt x="106" y="0"/>
                  <a:pt x="212" y="53"/>
                  <a:pt x="331" y="53"/>
                </a:cubicBezTo>
                <a:cubicBezTo>
                  <a:pt x="212" y="0"/>
                  <a:pt x="159" y="0"/>
                  <a:pt x="5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048150" y="1536723"/>
            <a:ext cx="6095400" cy="14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3997828" y="2247423"/>
            <a:ext cx="5146850" cy="899100"/>
            <a:chOff x="3297875" y="1761075"/>
            <a:chExt cx="5846700" cy="899100"/>
          </a:xfrm>
        </p:grpSpPr>
        <p:cxnSp>
          <p:nvCxnSpPr>
            <p:cNvPr id="21" name="Google Shape;21;p2"/>
            <p:cNvCxnSpPr/>
            <p:nvPr/>
          </p:nvCxnSpPr>
          <p:spPr>
            <a:xfrm rot="10800000">
              <a:off x="3297875" y="2660175"/>
              <a:ext cx="58467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 rot="10800000">
              <a:off x="3307091" y="1761075"/>
              <a:ext cx="0" cy="8991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AST TITTLE 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 rot="10800000" flipH="1">
            <a:off x="525" y="-17775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-5400000" flipH="1">
            <a:off x="5044662" y="1063921"/>
            <a:ext cx="5163784" cy="3035942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5400000" flipH="1">
            <a:off x="-1030572" y="1031119"/>
            <a:ext cx="5163784" cy="3101528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flipH="1">
            <a:off x="1259661" y="3275271"/>
            <a:ext cx="6625835" cy="1870226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 flipH="1">
            <a:off x="1279448" y="9121"/>
            <a:ext cx="6625835" cy="1870226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9085623" y="18243"/>
            <a:ext cx="58377" cy="9294"/>
          </a:xfrm>
          <a:custGeom>
            <a:avLst/>
            <a:gdLst/>
            <a:ahLst/>
            <a:cxnLst/>
            <a:rect l="l" t="t" r="r" b="b"/>
            <a:pathLst>
              <a:path w="332" h="54" extrusionOk="0">
                <a:moveTo>
                  <a:pt x="0" y="0"/>
                </a:moveTo>
                <a:cubicBezTo>
                  <a:pt x="106" y="0"/>
                  <a:pt x="212" y="53"/>
                  <a:pt x="331" y="53"/>
                </a:cubicBezTo>
                <a:cubicBezTo>
                  <a:pt x="212" y="0"/>
                  <a:pt x="159" y="0"/>
                  <a:pt x="5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/>
          </p:nvPr>
        </p:nvSpPr>
        <p:spPr>
          <a:xfrm>
            <a:off x="2268680" y="2392298"/>
            <a:ext cx="3480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3396113" y="3252298"/>
            <a:ext cx="34803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5" name="Google Shape;35;p3"/>
          <p:cNvCxnSpPr/>
          <p:nvPr/>
        </p:nvCxnSpPr>
        <p:spPr>
          <a:xfrm>
            <a:off x="-14750" y="3146525"/>
            <a:ext cx="588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24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SUBTITLE 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525" y="0"/>
            <a:ext cx="3489859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>
            <a:off x="1010060" y="1167625"/>
            <a:ext cx="2149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4197949" y="3343675"/>
            <a:ext cx="417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6"/>
          <p:cNvSpPr/>
          <p:nvPr/>
        </p:nvSpPr>
        <p:spPr>
          <a:xfrm rot="10800000">
            <a:off x="5654675" y="0"/>
            <a:ext cx="3489859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1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1"/>
          <p:cNvSpPr/>
          <p:nvPr/>
        </p:nvSpPr>
        <p:spPr>
          <a:xfrm>
            <a:off x="525" y="1309274"/>
            <a:ext cx="9144015" cy="3836307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ctrTitle"/>
          </p:nvPr>
        </p:nvSpPr>
        <p:spPr>
          <a:xfrm>
            <a:off x="316126" y="2446475"/>
            <a:ext cx="69354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1"/>
          </p:nvPr>
        </p:nvSpPr>
        <p:spPr>
          <a:xfrm>
            <a:off x="4596356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892456" y="-140013"/>
            <a:ext cx="1646100" cy="3802200"/>
            <a:chOff x="5892456" y="-140013"/>
            <a:chExt cx="1646100" cy="3802200"/>
          </a:xfrm>
        </p:grpSpPr>
        <p:cxnSp>
          <p:nvCxnSpPr>
            <p:cNvPr id="112" name="Google Shape;112;p11"/>
            <p:cNvCxnSpPr/>
            <p:nvPr/>
          </p:nvCxnSpPr>
          <p:spPr>
            <a:xfrm>
              <a:off x="5892456" y="3655363"/>
              <a:ext cx="1646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11"/>
            <p:cNvCxnSpPr/>
            <p:nvPr/>
          </p:nvCxnSpPr>
          <p:spPr>
            <a:xfrm>
              <a:off x="7538550" y="-140013"/>
              <a:ext cx="0" cy="38022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4" name="Google Shape;114;p11"/>
          <p:cNvSpPr txBox="1">
            <a:spLocks noGrp="1"/>
          </p:cNvSpPr>
          <p:nvPr>
            <p:ph type="title" idx="2" hasCustomPrompt="1"/>
          </p:nvPr>
        </p:nvSpPr>
        <p:spPr>
          <a:xfrm>
            <a:off x="6020362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05">
          <p15:clr>
            <a:srgbClr val="FA7B17"/>
          </p15:clr>
        </p15:guide>
        <p15:guide id="2" orient="horz" pos="144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>
  <p:cSld name="CUSTOM_9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/>
          <p:nvPr/>
        </p:nvSpPr>
        <p:spPr>
          <a:xfrm flipH="1">
            <a:off x="0" y="-17725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2"/>
          <p:cNvSpPr/>
          <p:nvPr/>
        </p:nvSpPr>
        <p:spPr>
          <a:xfrm rot="10800000">
            <a:off x="-15" y="-17727"/>
            <a:ext cx="9144015" cy="3836307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 flipH="1">
            <a:off x="1921379" y="2446475"/>
            <a:ext cx="91440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flipH="1">
            <a:off x="1921379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0" name="Google Shape;120;p12"/>
          <p:cNvGrpSpPr/>
          <p:nvPr/>
        </p:nvGrpSpPr>
        <p:grpSpPr>
          <a:xfrm>
            <a:off x="1602929" y="-140013"/>
            <a:ext cx="1646100" cy="3802200"/>
            <a:chOff x="1602929" y="-140013"/>
            <a:chExt cx="1646100" cy="3802200"/>
          </a:xfrm>
        </p:grpSpPr>
        <p:cxnSp>
          <p:nvCxnSpPr>
            <p:cNvPr id="121" name="Google Shape;121;p12"/>
            <p:cNvCxnSpPr>
              <a:stCxn id="119" idx="2"/>
            </p:cNvCxnSpPr>
            <p:nvPr/>
          </p:nvCxnSpPr>
          <p:spPr>
            <a:xfrm rot="10800000">
              <a:off x="1602929" y="3655363"/>
              <a:ext cx="1646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12"/>
            <p:cNvCxnSpPr/>
            <p:nvPr/>
          </p:nvCxnSpPr>
          <p:spPr>
            <a:xfrm>
              <a:off x="1605975" y="-140013"/>
              <a:ext cx="0" cy="38022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" name="Google Shape;123;p12"/>
          <p:cNvSpPr txBox="1">
            <a:spLocks noGrp="1"/>
          </p:cNvSpPr>
          <p:nvPr>
            <p:ph type="title" idx="2" hasCustomPrompt="1"/>
          </p:nvPr>
        </p:nvSpPr>
        <p:spPr>
          <a:xfrm>
            <a:off x="1921387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3">
  <p:cSld name="CAPTION_ONLY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>
            <a:spLocks noGrp="1"/>
          </p:cNvSpPr>
          <p:nvPr>
            <p:ph type="ctrTitle"/>
          </p:nvPr>
        </p:nvSpPr>
        <p:spPr>
          <a:xfrm>
            <a:off x="668304" y="1130675"/>
            <a:ext cx="2655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"/>
          </p:nvPr>
        </p:nvSpPr>
        <p:spPr>
          <a:xfrm>
            <a:off x="668301" y="3220225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7" name="Google Shape;127;p13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525" y="1309274"/>
            <a:ext cx="9144015" cy="3836307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ctrTitle" idx="2"/>
          </p:nvPr>
        </p:nvSpPr>
        <p:spPr>
          <a:xfrm>
            <a:off x="899975" y="2446475"/>
            <a:ext cx="72663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3"/>
          </p:nvPr>
        </p:nvSpPr>
        <p:spPr>
          <a:xfrm>
            <a:off x="3205539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31" name="Google Shape;131;p13"/>
          <p:cNvCxnSpPr/>
          <p:nvPr/>
        </p:nvCxnSpPr>
        <p:spPr>
          <a:xfrm rot="-5400000" flipH="1">
            <a:off x="1928725" y="389725"/>
            <a:ext cx="5208900" cy="4334400"/>
          </a:xfrm>
          <a:prstGeom prst="bentConnector3">
            <a:avLst>
              <a:gd name="adj1" fmla="val 72444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13"/>
          <p:cNvSpPr txBox="1">
            <a:spLocks noGrp="1"/>
          </p:cNvSpPr>
          <p:nvPr>
            <p:ph type="title" idx="4" hasCustomPrompt="1"/>
          </p:nvPr>
        </p:nvSpPr>
        <p:spPr>
          <a:xfrm>
            <a:off x="3917887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4">
  <p:cSld name="CAPTION_ONLY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ctrTitle"/>
          </p:nvPr>
        </p:nvSpPr>
        <p:spPr>
          <a:xfrm flipH="1">
            <a:off x="5829795" y="1130675"/>
            <a:ext cx="2655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 flipH="1">
            <a:off x="5829798" y="3220225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6" name="Google Shape;136;p14"/>
          <p:cNvSpPr/>
          <p:nvPr/>
        </p:nvSpPr>
        <p:spPr>
          <a:xfrm rot="10800000">
            <a:off x="-631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"/>
          <p:cNvSpPr/>
          <p:nvPr/>
        </p:nvSpPr>
        <p:spPr>
          <a:xfrm flipH="1">
            <a:off x="-646" y="1309274"/>
            <a:ext cx="9144015" cy="3836307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ctrTitle" idx="2"/>
          </p:nvPr>
        </p:nvSpPr>
        <p:spPr>
          <a:xfrm flipH="1">
            <a:off x="38719" y="2446475"/>
            <a:ext cx="91440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 flipH="1">
            <a:off x="3283055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40" name="Google Shape;140;p14"/>
          <p:cNvCxnSpPr/>
          <p:nvPr/>
        </p:nvCxnSpPr>
        <p:spPr>
          <a:xfrm rot="5400000">
            <a:off x="2006269" y="389725"/>
            <a:ext cx="5208900" cy="4334400"/>
          </a:xfrm>
          <a:prstGeom prst="bentConnector3">
            <a:avLst>
              <a:gd name="adj1" fmla="val 72444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14"/>
          <p:cNvSpPr txBox="1">
            <a:spLocks noGrp="1"/>
          </p:cNvSpPr>
          <p:nvPr>
            <p:ph type="title" idx="4" hasCustomPrompt="1"/>
          </p:nvPr>
        </p:nvSpPr>
        <p:spPr>
          <a:xfrm>
            <a:off x="3917887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6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>
            <a:spLocks noGrp="1"/>
          </p:cNvSpPr>
          <p:nvPr>
            <p:ph type="ctrTitle"/>
          </p:nvPr>
        </p:nvSpPr>
        <p:spPr>
          <a:xfrm flipH="1">
            <a:off x="361026" y="284063"/>
            <a:ext cx="76665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17"/>
          <p:cNvSpPr/>
          <p:nvPr/>
        </p:nvSpPr>
        <p:spPr>
          <a:xfrm rot="10800000">
            <a:off x="0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 flipH="1">
            <a:off x="5371242" y="0"/>
            <a:ext cx="3773283" cy="5143447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/>
          <p:nvPr/>
        </p:nvSpPr>
        <p:spPr>
          <a:xfrm rot="5400000" flipH="1">
            <a:off x="-1663144" y="1663231"/>
            <a:ext cx="5141811" cy="1815477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ctrTitle" idx="2"/>
          </p:nvPr>
        </p:nvSpPr>
        <p:spPr>
          <a:xfrm flipH="1">
            <a:off x="1009254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/>
          <p:nvPr/>
        </p:nvSpPr>
        <p:spPr>
          <a:xfrm>
            <a:off x="59" y="-9900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●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○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■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●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○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■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●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○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Roboto Slab Regular"/>
              <a:buChar char="■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  <p:sldLayoutId id="2147483658" r:id="rId5"/>
    <p:sldLayoutId id="2147483659" r:id="rId6"/>
    <p:sldLayoutId id="2147483660" r:id="rId7"/>
    <p:sldLayoutId id="2147483663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ctrTitle"/>
          </p:nvPr>
        </p:nvSpPr>
        <p:spPr>
          <a:xfrm flipH="1">
            <a:off x="4008191" y="1834598"/>
            <a:ext cx="5135809" cy="14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Online Shopping Cart Project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352425"/>
            <a:ext cx="59436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74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700087"/>
            <a:ext cx="59436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8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151130"/>
            <a:ext cx="5943600" cy="484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0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895350"/>
            <a:ext cx="5943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30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597535"/>
            <a:ext cx="5943600" cy="394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63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1253807"/>
            <a:ext cx="5943600" cy="26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49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542607"/>
            <a:ext cx="5943600" cy="405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87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1157605"/>
            <a:ext cx="5943600" cy="282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63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6"/>
          <p:cNvSpPr txBox="1">
            <a:spLocks noGrp="1"/>
          </p:cNvSpPr>
          <p:nvPr>
            <p:ph type="ctrTitle"/>
          </p:nvPr>
        </p:nvSpPr>
        <p:spPr>
          <a:xfrm flipH="1">
            <a:off x="1921379" y="2446475"/>
            <a:ext cx="91440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Screenshot</a:t>
            </a:r>
            <a:endParaRPr dirty="0"/>
          </a:p>
        </p:txBody>
      </p:sp>
      <p:sp>
        <p:nvSpPr>
          <p:cNvPr id="1417" name="Google Shape;1417;p46"/>
          <p:cNvSpPr txBox="1">
            <a:spLocks noGrp="1"/>
          </p:cNvSpPr>
          <p:nvPr>
            <p:ph type="title" idx="2"/>
          </p:nvPr>
        </p:nvSpPr>
        <p:spPr>
          <a:xfrm>
            <a:off x="1921379" y="1938938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04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014537" y="299498"/>
            <a:ext cx="5022056" cy="441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6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>
            <a:spLocks noGrp="1"/>
          </p:cNvSpPr>
          <p:nvPr>
            <p:ph type="ctrTitle"/>
          </p:nvPr>
        </p:nvSpPr>
        <p:spPr>
          <a:xfrm>
            <a:off x="2268680" y="2392298"/>
            <a:ext cx="3480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Team Introduction</a:t>
            </a:r>
            <a:endParaRPr dirty="0"/>
          </a:p>
        </p:txBody>
      </p:sp>
      <p:sp>
        <p:nvSpPr>
          <p:cNvPr id="210" name="Google Shape;210;p28"/>
          <p:cNvSpPr txBox="1">
            <a:spLocks noGrp="1"/>
          </p:cNvSpPr>
          <p:nvPr>
            <p:ph type="subTitle" idx="1"/>
          </p:nvPr>
        </p:nvSpPr>
        <p:spPr>
          <a:xfrm>
            <a:off x="3396113" y="3252297"/>
            <a:ext cx="3480300" cy="723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/>
              <a:t>Huy Bui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/>
              <a:t>Full Stack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/>
              <a:t>HuyBASE140028@fpt.edu.vn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1866582" y="166370"/>
            <a:ext cx="5410835" cy="481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64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6898" y="178276"/>
            <a:ext cx="4558030" cy="470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64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3037292" y="311728"/>
            <a:ext cx="3010217" cy="446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87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1322387"/>
            <a:ext cx="5943600" cy="24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73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1412557"/>
            <a:ext cx="5943600" cy="231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82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1117917"/>
            <a:ext cx="5943600" cy="290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01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775652"/>
            <a:ext cx="5943600" cy="359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63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1202055"/>
            <a:ext cx="5943600" cy="27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69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822325"/>
            <a:ext cx="5943600" cy="34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68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1404620"/>
            <a:ext cx="5943600" cy="233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99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ctrTitle"/>
          </p:nvPr>
        </p:nvSpPr>
        <p:spPr>
          <a:xfrm>
            <a:off x="316126" y="2446475"/>
            <a:ext cx="69354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Case Study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39" name="Google Shape;239;p31"/>
          <p:cNvSpPr txBox="1">
            <a:spLocks noGrp="1"/>
          </p:cNvSpPr>
          <p:nvPr>
            <p:ph type="title" idx="2"/>
          </p:nvPr>
        </p:nvSpPr>
        <p:spPr>
          <a:xfrm>
            <a:off x="6020362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1357630"/>
            <a:ext cx="5943600" cy="242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9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51"/>
          <p:cNvSpPr txBox="1">
            <a:spLocks noGrp="1"/>
          </p:cNvSpPr>
          <p:nvPr>
            <p:ph type="ctrTitle" idx="2"/>
          </p:nvPr>
        </p:nvSpPr>
        <p:spPr>
          <a:xfrm flipH="1">
            <a:off x="38719" y="2446475"/>
            <a:ext cx="91440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Conclusion and Discussion</a:t>
            </a:r>
            <a:endParaRPr dirty="0"/>
          </a:p>
        </p:txBody>
      </p:sp>
      <p:sp>
        <p:nvSpPr>
          <p:cNvPr id="1504" name="Google Shape;1504;p51"/>
          <p:cNvSpPr txBox="1">
            <a:spLocks noGrp="1"/>
          </p:cNvSpPr>
          <p:nvPr>
            <p:ph type="title" idx="4"/>
          </p:nvPr>
        </p:nvSpPr>
        <p:spPr>
          <a:xfrm>
            <a:off x="3917887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05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>
            <a:spLocks noGrp="1"/>
          </p:cNvSpPr>
          <p:nvPr>
            <p:ph type="ctrTitle"/>
          </p:nvPr>
        </p:nvSpPr>
        <p:spPr>
          <a:xfrm>
            <a:off x="3103417" y="1039093"/>
            <a:ext cx="2414395" cy="4884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06</a:t>
            </a:r>
            <a:r>
              <a:rPr lang="es" dirty="0" smtClean="0">
                <a:solidFill>
                  <a:srgbClr val="FFFFFF"/>
                </a:solidFill>
              </a:rPr>
              <a:t/>
            </a:r>
            <a:br>
              <a:rPr lang="es" dirty="0" smtClean="0">
                <a:solidFill>
                  <a:srgbClr val="FFFFFF"/>
                </a:solidFill>
              </a:rPr>
            </a:br>
            <a:r>
              <a:rPr lang="es" dirty="0" smtClean="0">
                <a:solidFill>
                  <a:srgbClr val="FFFFFF"/>
                </a:solidFill>
              </a:rPr>
              <a:t>Contribution</a:t>
            </a:r>
            <a:endParaRPr dirty="0">
              <a:solidFill>
                <a:srgbClr val="FFFFFF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804439"/>
              </p:ext>
            </p:extLst>
          </p:nvPr>
        </p:nvGraphicFramePr>
        <p:xfrm>
          <a:off x="2476807" y="1655620"/>
          <a:ext cx="3667616" cy="2043142"/>
        </p:xfrm>
        <a:graphic>
          <a:graphicData uri="http://schemas.openxmlformats.org/drawingml/2006/table">
            <a:tbl>
              <a:tblPr firstRow="1" firstCol="1" bandRow="1">
                <a:tableStyleId>{C6DC8984-9A78-4750-8E96-5444D9CA6E88}</a:tableStyleId>
              </a:tblPr>
              <a:tblGrid>
                <a:gridCol w="1907580">
                  <a:extLst>
                    <a:ext uri="{9D8B030D-6E8A-4147-A177-3AD203B41FA5}">
                      <a16:colId xmlns:a16="http://schemas.microsoft.com/office/drawing/2014/main" val="826738084"/>
                    </a:ext>
                  </a:extLst>
                </a:gridCol>
                <a:gridCol w="631366">
                  <a:extLst>
                    <a:ext uri="{9D8B030D-6E8A-4147-A177-3AD203B41FA5}">
                      <a16:colId xmlns:a16="http://schemas.microsoft.com/office/drawing/2014/main" val="3317571574"/>
                    </a:ext>
                  </a:extLst>
                </a:gridCol>
                <a:gridCol w="1128670">
                  <a:extLst>
                    <a:ext uri="{9D8B030D-6E8A-4147-A177-3AD203B41FA5}">
                      <a16:colId xmlns:a16="http://schemas.microsoft.com/office/drawing/2014/main" val="2092201607"/>
                    </a:ext>
                  </a:extLst>
                </a:gridCol>
              </a:tblGrid>
              <a:tr h="6867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Topic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Team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Effort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HuyBA</a:t>
                      </a:r>
                      <a:r>
                        <a:rPr lang="en-US" sz="1100" dirty="0">
                          <a:effectLst/>
                        </a:rPr>
                        <a:t> – SE140028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499711"/>
                  </a:ext>
                </a:extLst>
              </a:tr>
              <a:tr h="2694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Case Study Analysis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550191"/>
                  </a:ext>
                </a:extLst>
              </a:tr>
              <a:tr h="2785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Database design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174540"/>
                  </a:ext>
                </a:extLst>
              </a:tr>
              <a:tr h="2694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System design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627541"/>
                  </a:ext>
                </a:extLst>
              </a:tr>
              <a:tr h="2694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Implementation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232945"/>
                  </a:ext>
                </a:extLst>
              </a:tr>
              <a:tr h="2694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Documentation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04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132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56"/>
          <p:cNvSpPr txBox="1">
            <a:spLocks noGrp="1"/>
          </p:cNvSpPr>
          <p:nvPr>
            <p:ph type="ctrTitle"/>
          </p:nvPr>
        </p:nvSpPr>
        <p:spPr>
          <a:xfrm>
            <a:off x="2268680" y="2392298"/>
            <a:ext cx="3480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THANKS!</a:t>
            </a:r>
            <a:endParaRPr/>
          </a:p>
        </p:txBody>
      </p:sp>
      <p:sp>
        <p:nvSpPr>
          <p:cNvPr id="1581" name="Google Shape;1581;p56"/>
          <p:cNvSpPr txBox="1">
            <a:spLocks noGrp="1"/>
          </p:cNvSpPr>
          <p:nvPr>
            <p:ph type="subTitle" idx="1"/>
          </p:nvPr>
        </p:nvSpPr>
        <p:spPr>
          <a:xfrm>
            <a:off x="3396125" y="3252304"/>
            <a:ext cx="3480300" cy="433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Does anyone have any questions</a:t>
            </a:r>
            <a:r>
              <a:rPr lang="es" dirty="0" smtClean="0"/>
              <a:t>?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>
            <a:spLocks noGrp="1"/>
          </p:cNvSpPr>
          <p:nvPr>
            <p:ph type="ctrTitle"/>
          </p:nvPr>
        </p:nvSpPr>
        <p:spPr>
          <a:xfrm>
            <a:off x="3103418" y="685801"/>
            <a:ext cx="2414395" cy="4884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02</a:t>
            </a:r>
            <a:r>
              <a:rPr lang="es" dirty="0" smtClean="0">
                <a:solidFill>
                  <a:srgbClr val="FFFFFF"/>
                </a:solidFill>
              </a:rPr>
              <a:t> </a:t>
            </a:r>
            <a:br>
              <a:rPr lang="es" dirty="0" smtClean="0">
                <a:solidFill>
                  <a:srgbClr val="FFFFFF"/>
                </a:solidFill>
              </a:rPr>
            </a:br>
            <a:r>
              <a:rPr lang="es" dirty="0" smtClean="0">
                <a:solidFill>
                  <a:srgbClr val="FFFFFF"/>
                </a:solidFill>
              </a:rPr>
              <a:t>Database Design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593272" y="1351924"/>
            <a:ext cx="5534891" cy="34380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>
            <a:spLocks noGrp="1"/>
          </p:cNvSpPr>
          <p:nvPr>
            <p:ph type="ctrTitle" idx="2"/>
          </p:nvPr>
        </p:nvSpPr>
        <p:spPr>
          <a:xfrm>
            <a:off x="2886275" y="2446475"/>
            <a:ext cx="32937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System Design</a:t>
            </a:r>
            <a:endParaRPr dirty="0"/>
          </a:p>
        </p:txBody>
      </p:sp>
      <p:sp>
        <p:nvSpPr>
          <p:cNvPr id="325" name="Google Shape;325;p39"/>
          <p:cNvSpPr txBox="1">
            <a:spLocks noGrp="1"/>
          </p:cNvSpPr>
          <p:nvPr>
            <p:ph type="title" idx="4"/>
          </p:nvPr>
        </p:nvSpPr>
        <p:spPr>
          <a:xfrm>
            <a:off x="3917887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03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265430"/>
            <a:ext cx="5943600" cy="4612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684847"/>
            <a:ext cx="5943600" cy="377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4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134937"/>
            <a:ext cx="594360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1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1196975"/>
            <a:ext cx="5943600" cy="27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52242"/>
      </p:ext>
    </p:extLst>
  </p:cSld>
  <p:clrMapOvr>
    <a:masterClrMapping/>
  </p:clrMapOvr>
</p:sld>
</file>

<file path=ppt/theme/theme1.xml><?xml version="1.0" encoding="utf-8"?>
<a:theme xmlns:a="http://schemas.openxmlformats.org/drawingml/2006/main" name="Data Waves by Slidesgo">
  <a:themeElements>
    <a:clrScheme name="Simple Light">
      <a:dk1>
        <a:srgbClr val="242637"/>
      </a:dk1>
      <a:lt1>
        <a:srgbClr val="FFFFFF"/>
      </a:lt1>
      <a:dk2>
        <a:srgbClr val="242637"/>
      </a:dk2>
      <a:lt2>
        <a:srgbClr val="FFFFFF"/>
      </a:lt2>
      <a:accent1>
        <a:srgbClr val="33364F"/>
      </a:accent1>
      <a:accent2>
        <a:srgbClr val="9C1B40"/>
      </a:accent2>
      <a:accent3>
        <a:srgbClr val="999999"/>
      </a:accent3>
      <a:accent4>
        <a:srgbClr val="242637"/>
      </a:accent4>
      <a:accent5>
        <a:srgbClr val="242637"/>
      </a:accent5>
      <a:accent6>
        <a:srgbClr val="24263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68</Words>
  <Application>Microsoft Office PowerPoint</Application>
  <PresentationFormat>On-screen Show (16:9)</PresentationFormat>
  <Paragraphs>38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Roboto Slab Regular</vt:lpstr>
      <vt:lpstr>Yu Mincho</vt:lpstr>
      <vt:lpstr>Arial</vt:lpstr>
      <vt:lpstr>Times New Roman</vt:lpstr>
      <vt:lpstr>Squada One</vt:lpstr>
      <vt:lpstr>Calibri</vt:lpstr>
      <vt:lpstr>Data Waves by Slidesgo</vt:lpstr>
      <vt:lpstr>Online Shopping Cart Project</vt:lpstr>
      <vt:lpstr>Team Introduction</vt:lpstr>
      <vt:lpstr> Case Study</vt:lpstr>
      <vt:lpstr>02  Database Design</vt:lpstr>
      <vt:lpstr>System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and Discussion</vt:lpstr>
      <vt:lpstr>06 Contribution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Shopping Cart Project</dc:title>
  <dc:creator>HiGien</dc:creator>
  <cp:lastModifiedBy>HiGien</cp:lastModifiedBy>
  <cp:revision>30</cp:revision>
  <dcterms:modified xsi:type="dcterms:W3CDTF">2020-11-10T15:35:59Z</dcterms:modified>
</cp:coreProperties>
</file>